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Lustria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Lustria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adicione uma transição suave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transição da esquerda para a direita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transição esmaecer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transição de baixo para cima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transição suave da esquerda para a direita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Lustria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1" type="ftr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title"/>
          </p:nvPr>
        </p:nvSpPr>
        <p:spPr>
          <a:xfrm>
            <a:off x="685347" y="457200"/>
            <a:ext cx="2780167" cy="136643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ustria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" type="body"/>
          </p:nvPr>
        </p:nvSpPr>
        <p:spPr>
          <a:xfrm>
            <a:off x="3641725" y="457200"/>
            <a:ext cx="4808943" cy="3886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45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45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450"/>
              </a:spcBef>
              <a:spcAft>
                <a:spcPts val="45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2" type="body"/>
          </p:nvPr>
        </p:nvSpPr>
        <p:spPr>
          <a:xfrm>
            <a:off x="685347" y="1823639"/>
            <a:ext cx="2780167" cy="251976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240"/>
              </a:spcBef>
              <a:spcAft>
                <a:spcPts val="0"/>
              </a:spcAft>
              <a:buSzPts val="840"/>
              <a:buNone/>
              <a:defRPr sz="1200"/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630"/>
              <a:buNone/>
              <a:defRPr sz="900"/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473"/>
              <a:buNone/>
              <a:defRPr sz="675"/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vertPhotoInset.png" id="77" name="Google Shape;7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70249" y="457200"/>
            <a:ext cx="2688125" cy="39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/>
          <p:nvPr>
            <p:ph type="title"/>
          </p:nvPr>
        </p:nvSpPr>
        <p:spPr>
          <a:xfrm>
            <a:off x="685347" y="457442"/>
            <a:ext cx="4451212" cy="13720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/>
          <p:nvPr>
            <p:ph idx="2" type="pic"/>
          </p:nvPr>
        </p:nvSpPr>
        <p:spPr>
          <a:xfrm>
            <a:off x="5581914" y="572776"/>
            <a:ext cx="2456813" cy="3684617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450"/>
              </a:spcBef>
              <a:spcAft>
                <a:spcPts val="45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>
            <a:off x="685347" y="1829445"/>
            <a:ext cx="4451212" cy="25321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240"/>
              </a:spcBef>
              <a:spcAft>
                <a:spcPts val="0"/>
              </a:spcAft>
              <a:buSzPts val="840"/>
              <a:buNone/>
              <a:defRPr sz="1200"/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630"/>
              <a:buNone/>
              <a:defRPr sz="900"/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473"/>
              <a:buNone/>
              <a:defRPr sz="675"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Panorâmica com Legenda">
  <p:cSld name="Foto Panorâmica com Legenda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panoPhotoInset.png" id="85" name="Google Shape;8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413" y="410855"/>
            <a:ext cx="7606349" cy="286260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>
            <p:ph type="title"/>
          </p:nvPr>
        </p:nvSpPr>
        <p:spPr>
          <a:xfrm>
            <a:off x="685354" y="3423941"/>
            <a:ext cx="7766495" cy="4076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ustria"/>
              <a:buNone/>
              <a:defRPr sz="2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/>
          <p:nvPr>
            <p:ph idx="2" type="pic"/>
          </p:nvPr>
        </p:nvSpPr>
        <p:spPr>
          <a:xfrm>
            <a:off x="877012" y="521257"/>
            <a:ext cx="7384010" cy="2644253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Noto Sans Symbols"/>
              <a:buNone/>
              <a:defRPr b="0" i="0" sz="15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Noto Sans Symbols"/>
              <a:buNone/>
              <a:defRPr b="0" i="0" sz="15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Noto Sans Symbols"/>
              <a:buNone/>
              <a:defRPr b="0" i="0" sz="15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Noto Sans Symbols"/>
              <a:buNone/>
              <a:defRPr b="0" i="0" sz="15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Noto Sans Symbols"/>
              <a:buNone/>
              <a:defRPr b="0" i="0" sz="15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Noto Sans Symbols"/>
              <a:buNone/>
              <a:defRPr b="0" i="0" sz="15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Noto Sans Symbols"/>
              <a:buNone/>
              <a:defRPr b="0" i="0" sz="15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Noto Sans Symbols"/>
              <a:buNone/>
              <a:defRPr b="0" i="0" sz="15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450"/>
              </a:spcBef>
              <a:spcAft>
                <a:spcPts val="450"/>
              </a:spcAft>
              <a:buClr>
                <a:schemeClr val="lt2"/>
              </a:buClr>
              <a:buSzPts val="1050"/>
              <a:buFont typeface="Noto Sans Symbols"/>
              <a:buNone/>
              <a:defRPr b="0" i="0" sz="15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685346" y="3831546"/>
            <a:ext cx="7765322" cy="51185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240"/>
              </a:spcBef>
              <a:spcAft>
                <a:spcPts val="0"/>
              </a:spcAft>
              <a:buSzPts val="840"/>
              <a:buNone/>
              <a:defRPr sz="1200"/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735"/>
              <a:buNone/>
              <a:defRPr sz="1050"/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630"/>
              <a:buNone/>
              <a:defRPr sz="90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525"/>
              <a:buNone/>
              <a:defRPr sz="750"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Legenda">
  <p:cSld name="Título e Legenda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685346" y="456328"/>
            <a:ext cx="7765322" cy="2650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685346" y="3221385"/>
            <a:ext cx="7765322" cy="112637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240"/>
              </a:spcBef>
              <a:spcAft>
                <a:spcPts val="0"/>
              </a:spcAft>
              <a:buSzPts val="840"/>
              <a:buNone/>
              <a:defRPr sz="1200"/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735"/>
              <a:buNone/>
              <a:defRPr sz="1050"/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630"/>
              <a:buNone/>
              <a:defRPr sz="90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525"/>
              <a:buNone/>
              <a:defRPr sz="750"/>
            </a:lvl9pPr>
          </a:lstStyle>
          <a:p/>
        </p:txBody>
      </p:sp>
      <p:sp>
        <p:nvSpPr>
          <p:cNvPr id="95" name="Google Shape;95;p15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 com Legenda">
  <p:cSld name="Citação com Legenda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1084659" y="457200"/>
            <a:ext cx="6977064" cy="224467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1290484" y="2707524"/>
            <a:ext cx="6564224" cy="3995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spcBef>
                <a:spcPts val="210"/>
              </a:spcBef>
              <a:spcAft>
                <a:spcPts val="0"/>
              </a:spcAft>
              <a:buSzPts val="735"/>
              <a:buNone/>
              <a:defRPr sz="1050"/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735"/>
              <a:buNone/>
              <a:defRPr sz="1050"/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630"/>
              <a:buNone/>
              <a:defRPr sz="90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525"/>
              <a:buNone/>
              <a:defRPr sz="750"/>
            </a:lvl9pPr>
          </a:lstStyle>
          <a:p/>
        </p:txBody>
      </p:sp>
      <p:sp>
        <p:nvSpPr>
          <p:cNvPr id="101" name="Google Shape;101;p16"/>
          <p:cNvSpPr txBox="1"/>
          <p:nvPr>
            <p:ph idx="2" type="body"/>
          </p:nvPr>
        </p:nvSpPr>
        <p:spPr>
          <a:xfrm>
            <a:off x="685346" y="3228265"/>
            <a:ext cx="7765322" cy="111712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240"/>
              </a:spcBef>
              <a:spcAft>
                <a:spcPts val="0"/>
              </a:spcAft>
              <a:buSzPts val="840"/>
              <a:buNone/>
              <a:defRPr sz="1200"/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735"/>
              <a:buNone/>
              <a:defRPr sz="1050"/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630"/>
              <a:buNone/>
              <a:defRPr sz="90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525"/>
              <a:buNone/>
              <a:defRPr sz="750"/>
            </a:lvl9pPr>
          </a:lstStyle>
          <a:p/>
        </p:txBody>
      </p:sp>
      <p:sp>
        <p:nvSpPr>
          <p:cNvPr id="102" name="Google Shape;102;p16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1" type="ftr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pt-BR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pt-BR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ão de Nome">
  <p:cSld name="Cartão de Nom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685346" y="1595207"/>
            <a:ext cx="7765322" cy="188387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685339" y="3487917"/>
            <a:ext cx="7764149" cy="8554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240"/>
              </a:spcBef>
              <a:spcAft>
                <a:spcPts val="0"/>
              </a:spcAft>
              <a:buSzPts val="840"/>
              <a:buNone/>
              <a:defRPr sz="1200"/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735"/>
              <a:buNone/>
              <a:defRPr sz="1050"/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630"/>
              <a:buNone/>
              <a:defRPr sz="90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525"/>
              <a:buNone/>
              <a:defRPr sz="750"/>
            </a:lvl9pPr>
          </a:lstStyle>
          <a:p/>
        </p:txBody>
      </p:sp>
      <p:sp>
        <p:nvSpPr>
          <p:cNvPr id="110" name="Google Shape;110;p17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1" type="ftr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nas">
  <p:cSld name="3 Coluna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685346" y="1414462"/>
            <a:ext cx="2475738" cy="4321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260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1050"/>
              <a:buNone/>
              <a:defRPr b="1" sz="1500"/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945"/>
              <a:buNone/>
              <a:defRPr b="1" sz="135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840"/>
              <a:buNone/>
              <a:defRPr b="1" sz="1200"/>
            </a:lvl9pPr>
          </a:lstStyle>
          <a:p/>
        </p:txBody>
      </p:sp>
      <p:sp>
        <p:nvSpPr>
          <p:cNvPr id="116" name="Google Shape;116;p18"/>
          <p:cNvSpPr txBox="1"/>
          <p:nvPr>
            <p:ph idx="2" type="body"/>
          </p:nvPr>
        </p:nvSpPr>
        <p:spPr>
          <a:xfrm>
            <a:off x="685346" y="1928812"/>
            <a:ext cx="2475738" cy="24145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210"/>
              </a:spcBef>
              <a:spcAft>
                <a:spcPts val="0"/>
              </a:spcAft>
              <a:buSzPts val="735"/>
              <a:buNone/>
              <a:defRPr sz="1050"/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630"/>
              <a:buNone/>
              <a:defRPr sz="900"/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473"/>
              <a:buNone/>
              <a:defRPr sz="675"/>
            </a:lvl9pPr>
          </a:lstStyle>
          <a:p/>
        </p:txBody>
      </p:sp>
      <p:sp>
        <p:nvSpPr>
          <p:cNvPr id="117" name="Google Shape;117;p18"/>
          <p:cNvSpPr txBox="1"/>
          <p:nvPr>
            <p:ph idx="3" type="body"/>
          </p:nvPr>
        </p:nvSpPr>
        <p:spPr>
          <a:xfrm>
            <a:off x="3335033" y="1414462"/>
            <a:ext cx="2475738" cy="4321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260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1050"/>
              <a:buNone/>
              <a:defRPr b="1" sz="1500"/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945"/>
              <a:buNone/>
              <a:defRPr b="1" sz="135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840"/>
              <a:buNone/>
              <a:defRPr b="1" sz="1200"/>
            </a:lvl9pPr>
          </a:lstStyle>
          <a:p/>
        </p:txBody>
      </p:sp>
      <p:sp>
        <p:nvSpPr>
          <p:cNvPr id="118" name="Google Shape;118;p18"/>
          <p:cNvSpPr txBox="1"/>
          <p:nvPr>
            <p:ph idx="4" type="body"/>
          </p:nvPr>
        </p:nvSpPr>
        <p:spPr>
          <a:xfrm>
            <a:off x="3331076" y="1928812"/>
            <a:ext cx="2475738" cy="24145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210"/>
              </a:spcBef>
              <a:spcAft>
                <a:spcPts val="0"/>
              </a:spcAft>
              <a:buSzPts val="735"/>
              <a:buNone/>
              <a:defRPr sz="1050"/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630"/>
              <a:buNone/>
              <a:defRPr sz="900"/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473"/>
              <a:buNone/>
              <a:defRPr sz="675"/>
            </a:lvl9pPr>
          </a:lstStyle>
          <a:p/>
        </p:txBody>
      </p:sp>
      <p:sp>
        <p:nvSpPr>
          <p:cNvPr id="119" name="Google Shape;119;p18"/>
          <p:cNvSpPr txBox="1"/>
          <p:nvPr>
            <p:ph idx="5" type="body"/>
          </p:nvPr>
        </p:nvSpPr>
        <p:spPr>
          <a:xfrm>
            <a:off x="5974929" y="1414462"/>
            <a:ext cx="2475738" cy="4321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260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1050"/>
              <a:buNone/>
              <a:defRPr b="1" sz="1500"/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945"/>
              <a:buNone/>
              <a:defRPr b="1" sz="135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840"/>
              <a:buNone/>
              <a:defRPr b="1" sz="1200"/>
            </a:lvl9pPr>
          </a:lstStyle>
          <a:p/>
        </p:txBody>
      </p:sp>
      <p:sp>
        <p:nvSpPr>
          <p:cNvPr id="120" name="Google Shape;120;p18"/>
          <p:cNvSpPr txBox="1"/>
          <p:nvPr>
            <p:ph idx="6" type="body"/>
          </p:nvPr>
        </p:nvSpPr>
        <p:spPr>
          <a:xfrm>
            <a:off x="5974929" y="1928812"/>
            <a:ext cx="2475738" cy="24145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210"/>
              </a:spcBef>
              <a:spcAft>
                <a:spcPts val="0"/>
              </a:spcAft>
              <a:buSzPts val="735"/>
              <a:buNone/>
              <a:defRPr sz="1050"/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630"/>
              <a:buNone/>
              <a:defRPr sz="900"/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473"/>
              <a:buNone/>
              <a:defRPr sz="675"/>
            </a:lvl9pPr>
          </a:lstStyle>
          <a:p/>
        </p:txBody>
      </p:sp>
      <p:sp>
        <p:nvSpPr>
          <p:cNvPr id="121" name="Google Shape;121;p18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nas de Imagem">
  <p:cSld name="3 Colunas de Imagem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3colPhotoInset.png" id="125" name="Google Shape;12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3472" y="1363661"/>
            <a:ext cx="2504979" cy="1385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26" name="Google Shape;12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02850" y="1363661"/>
            <a:ext cx="2504979" cy="1385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27" name="Google Shape;12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2038" y="1363661"/>
            <a:ext cx="2504979" cy="138588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685346" y="2928079"/>
            <a:ext cx="2475738" cy="4321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00"/>
              </a:spcBef>
              <a:spcAft>
                <a:spcPts val="0"/>
              </a:spcAft>
              <a:buSzPts val="1050"/>
              <a:buNone/>
              <a:defRPr b="0" sz="15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1050"/>
              <a:buNone/>
              <a:defRPr b="1" sz="1500"/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945"/>
              <a:buNone/>
              <a:defRPr b="1" sz="135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840"/>
              <a:buNone/>
              <a:defRPr b="1" sz="1200"/>
            </a:lvl9pPr>
          </a:lstStyle>
          <a:p/>
        </p:txBody>
      </p:sp>
      <p:sp>
        <p:nvSpPr>
          <p:cNvPr id="130" name="Google Shape;130;p19"/>
          <p:cNvSpPr/>
          <p:nvPr>
            <p:ph idx="2" type="pic"/>
          </p:nvPr>
        </p:nvSpPr>
        <p:spPr>
          <a:xfrm>
            <a:off x="763577" y="1454188"/>
            <a:ext cx="2319276" cy="120221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450"/>
              </a:spcBef>
              <a:spcAft>
                <a:spcPts val="45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3" type="body"/>
          </p:nvPr>
        </p:nvSpPr>
        <p:spPr>
          <a:xfrm>
            <a:off x="685346" y="3360276"/>
            <a:ext cx="2475738" cy="98312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210"/>
              </a:spcBef>
              <a:spcAft>
                <a:spcPts val="0"/>
              </a:spcAft>
              <a:buSzPts val="735"/>
              <a:buNone/>
              <a:defRPr sz="1050"/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630"/>
              <a:buNone/>
              <a:defRPr sz="900"/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473"/>
              <a:buNone/>
              <a:defRPr sz="675"/>
            </a:lvl9pPr>
          </a:lstStyle>
          <a:p/>
        </p:txBody>
      </p:sp>
      <p:sp>
        <p:nvSpPr>
          <p:cNvPr id="132" name="Google Shape;132;p19"/>
          <p:cNvSpPr txBox="1"/>
          <p:nvPr>
            <p:ph idx="4" type="body"/>
          </p:nvPr>
        </p:nvSpPr>
        <p:spPr>
          <a:xfrm>
            <a:off x="3332091" y="2928079"/>
            <a:ext cx="2475738" cy="4321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00"/>
              </a:spcBef>
              <a:spcAft>
                <a:spcPts val="0"/>
              </a:spcAft>
              <a:buSzPts val="1050"/>
              <a:buNone/>
              <a:defRPr b="0" sz="15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1050"/>
              <a:buNone/>
              <a:defRPr b="1" sz="1500"/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945"/>
              <a:buNone/>
              <a:defRPr b="1" sz="135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840"/>
              <a:buNone/>
              <a:defRPr b="1" sz="1200"/>
            </a:lvl9pPr>
          </a:lstStyle>
          <a:p/>
        </p:txBody>
      </p:sp>
      <p:sp>
        <p:nvSpPr>
          <p:cNvPr id="133" name="Google Shape;133;p19"/>
          <p:cNvSpPr/>
          <p:nvPr>
            <p:ph idx="5" type="pic"/>
          </p:nvPr>
        </p:nvSpPr>
        <p:spPr>
          <a:xfrm>
            <a:off x="3409307" y="1454321"/>
            <a:ext cx="2319276" cy="1206123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450"/>
              </a:spcBef>
              <a:spcAft>
                <a:spcPts val="45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6" type="body"/>
          </p:nvPr>
        </p:nvSpPr>
        <p:spPr>
          <a:xfrm>
            <a:off x="3331076" y="3360276"/>
            <a:ext cx="2475738" cy="98312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210"/>
              </a:spcBef>
              <a:spcAft>
                <a:spcPts val="0"/>
              </a:spcAft>
              <a:buSzPts val="735"/>
              <a:buNone/>
              <a:defRPr sz="1050"/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630"/>
              <a:buNone/>
              <a:defRPr sz="900"/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473"/>
              <a:buNone/>
              <a:defRPr sz="675"/>
            </a:lvl9pPr>
          </a:lstStyle>
          <a:p/>
        </p:txBody>
      </p:sp>
      <p:sp>
        <p:nvSpPr>
          <p:cNvPr id="135" name="Google Shape;135;p19"/>
          <p:cNvSpPr txBox="1"/>
          <p:nvPr>
            <p:ph idx="7" type="body"/>
          </p:nvPr>
        </p:nvSpPr>
        <p:spPr>
          <a:xfrm>
            <a:off x="5975023" y="2928079"/>
            <a:ext cx="2475738" cy="4321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00"/>
              </a:spcBef>
              <a:spcAft>
                <a:spcPts val="0"/>
              </a:spcAft>
              <a:buSzPts val="1050"/>
              <a:buNone/>
              <a:defRPr b="0" sz="15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1050"/>
              <a:buNone/>
              <a:defRPr b="1" sz="1500"/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945"/>
              <a:buNone/>
              <a:defRPr b="1" sz="135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840"/>
              <a:buNone/>
              <a:defRPr b="1" sz="1200"/>
            </a:lvl9pPr>
          </a:lstStyle>
          <a:p/>
        </p:txBody>
      </p:sp>
      <p:sp>
        <p:nvSpPr>
          <p:cNvPr id="136" name="Google Shape;136;p19"/>
          <p:cNvSpPr/>
          <p:nvPr>
            <p:ph idx="8" type="pic"/>
          </p:nvPr>
        </p:nvSpPr>
        <p:spPr>
          <a:xfrm>
            <a:off x="6056774" y="1450824"/>
            <a:ext cx="2319276" cy="1205471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450"/>
              </a:spcBef>
              <a:spcAft>
                <a:spcPts val="450"/>
              </a:spcAft>
              <a:buClr>
                <a:schemeClr val="l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9" type="body"/>
          </p:nvPr>
        </p:nvSpPr>
        <p:spPr>
          <a:xfrm>
            <a:off x="5974929" y="3360274"/>
            <a:ext cx="2475738" cy="9831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210"/>
              </a:spcBef>
              <a:spcAft>
                <a:spcPts val="0"/>
              </a:spcAft>
              <a:buSzPts val="735"/>
              <a:buNone/>
              <a:defRPr sz="1050"/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630"/>
              <a:buNone/>
              <a:defRPr sz="900"/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473"/>
              <a:buNone/>
              <a:defRPr sz="675"/>
            </a:lvl9pPr>
          </a:lstStyle>
          <a:p/>
        </p:txBody>
      </p:sp>
      <p:sp>
        <p:nvSpPr>
          <p:cNvPr id="138" name="Google Shape;138;p19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9"/>
          <p:cNvSpPr txBox="1"/>
          <p:nvPr>
            <p:ph idx="11" type="ftr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 rot="5400000">
            <a:off x="3045975" y="-1061292"/>
            <a:ext cx="3044063" cy="776532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45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45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450"/>
              </a:spcBef>
              <a:spcAft>
                <a:spcPts val="45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44" name="Google Shape;144;p20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0"/>
          <p:cNvSpPr txBox="1"/>
          <p:nvPr>
            <p:ph idx="11" type="ftr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 rot="5400000">
            <a:off x="5650884" y="1543618"/>
            <a:ext cx="3886201" cy="171336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 rot="5400000">
            <a:off x="1711073" y="-568526"/>
            <a:ext cx="3886201" cy="593765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45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45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450"/>
              </a:spcBef>
              <a:spcAft>
                <a:spcPts val="45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idx="11" type="ftr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ctrTitle"/>
          </p:nvPr>
        </p:nvSpPr>
        <p:spPr>
          <a:xfrm>
            <a:off x="1028020" y="1327155"/>
            <a:ext cx="7080026" cy="13716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50"/>
              <a:buFont typeface="Lustria"/>
              <a:buNone/>
              <a:defRPr sz="40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1028020" y="2698755"/>
            <a:ext cx="7080026" cy="787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SzPts val="105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450"/>
              </a:spcBef>
              <a:spcAft>
                <a:spcPts val="0"/>
              </a:spcAft>
              <a:buSzPts val="945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50"/>
              </a:spcBef>
              <a:spcAft>
                <a:spcPts val="0"/>
              </a:spcAft>
              <a:buSzPts val="735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50"/>
              </a:spcBef>
              <a:spcAft>
                <a:spcPts val="0"/>
              </a:spcAft>
              <a:buSzPts val="735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50"/>
              </a:spcBef>
              <a:spcAft>
                <a:spcPts val="0"/>
              </a:spcAft>
              <a:buSzPts val="735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450"/>
              </a:spcBef>
              <a:spcAft>
                <a:spcPts val="0"/>
              </a:spcAft>
              <a:buSzPts val="735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450"/>
              </a:spcBef>
              <a:spcAft>
                <a:spcPts val="0"/>
              </a:spcAft>
              <a:buSzPts val="735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450"/>
              </a:spcBef>
              <a:spcAft>
                <a:spcPts val="450"/>
              </a:spcAft>
              <a:buSzPts val="735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45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45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450"/>
              </a:spcBef>
              <a:spcAft>
                <a:spcPts val="45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971551" y="1320801"/>
            <a:ext cx="7192913" cy="137161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971551" y="2692409"/>
            <a:ext cx="7192913" cy="113029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00"/>
              </a:spcBef>
              <a:spcAft>
                <a:spcPts val="0"/>
              </a:spcAft>
              <a:buSzPts val="105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945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735"/>
              <a:buNone/>
              <a:defRPr sz="105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735"/>
              <a:buNone/>
              <a:defRPr sz="105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735"/>
              <a:buNone/>
              <a:defRPr sz="105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735"/>
              <a:buNone/>
              <a:defRPr sz="105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735"/>
              <a:buNone/>
              <a:defRPr sz="105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735"/>
              <a:buNone/>
              <a:defRPr sz="10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1" type="ftr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685347" y="1299337"/>
            <a:ext cx="3795373" cy="3044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45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45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450"/>
              </a:spcBef>
              <a:spcAft>
                <a:spcPts val="45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2" type="body"/>
          </p:nvPr>
        </p:nvSpPr>
        <p:spPr>
          <a:xfrm>
            <a:off x="4652169" y="1299337"/>
            <a:ext cx="3798499" cy="3044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45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45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450"/>
              </a:spcBef>
              <a:spcAft>
                <a:spcPts val="45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compPhotoInset.png" id="50" name="Google Shape;5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5346" y="1300880"/>
            <a:ext cx="3816804" cy="31115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compPhotoInset.png" id="51" name="Google Shape;5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33864" y="1300880"/>
            <a:ext cx="3816804" cy="311157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754404" y="1376441"/>
            <a:ext cx="3657258" cy="4086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260"/>
              <a:buNone/>
              <a:defRPr b="0" sz="1800"/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1050"/>
              <a:buNone/>
              <a:defRPr b="1" sz="1500"/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945"/>
              <a:buNone/>
              <a:defRPr b="1" sz="135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840"/>
              <a:buNone/>
              <a:defRPr b="1" sz="1200"/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754404" y="1785103"/>
            <a:ext cx="3657258" cy="25582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88607" lvl="0" marL="457200" algn="l">
              <a:spcBef>
                <a:spcPts val="270"/>
              </a:spcBef>
              <a:spcAft>
                <a:spcPts val="0"/>
              </a:spcAft>
              <a:buSzPts val="945"/>
              <a:buChar char="◈"/>
              <a:defRPr sz="1350"/>
            </a:lvl1pPr>
            <a:lvl2pPr indent="-281940" lvl="1" marL="914400" algn="l">
              <a:spcBef>
                <a:spcPts val="450"/>
              </a:spcBef>
              <a:spcAft>
                <a:spcPts val="0"/>
              </a:spcAft>
              <a:buSzPts val="840"/>
              <a:buChar char="🞚"/>
              <a:defRPr sz="1200"/>
            </a:lvl2pPr>
            <a:lvl3pPr indent="-275272" lvl="2" marL="1371600" algn="l">
              <a:spcBef>
                <a:spcPts val="450"/>
              </a:spcBef>
              <a:spcAft>
                <a:spcPts val="0"/>
              </a:spcAft>
              <a:buSzPts val="735"/>
              <a:buChar char="◈"/>
              <a:defRPr sz="1050"/>
            </a:lvl3pPr>
            <a:lvl4pPr indent="-268605" lvl="3" marL="1828800" algn="l">
              <a:spcBef>
                <a:spcPts val="450"/>
              </a:spcBef>
              <a:spcAft>
                <a:spcPts val="0"/>
              </a:spcAft>
              <a:buSzPts val="630"/>
              <a:buChar char="🞚"/>
              <a:defRPr sz="900"/>
            </a:lvl4pPr>
            <a:lvl5pPr indent="-268604" lvl="4" marL="2286000" algn="l">
              <a:spcBef>
                <a:spcPts val="450"/>
              </a:spcBef>
              <a:spcAft>
                <a:spcPts val="0"/>
              </a:spcAft>
              <a:buSzPts val="630"/>
              <a:buChar char="◈"/>
              <a:defRPr sz="900"/>
            </a:lvl5pPr>
            <a:lvl6pPr indent="-308610" lvl="5" marL="27432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450"/>
              </a:spcBef>
              <a:spcAft>
                <a:spcPts val="45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3" type="body"/>
          </p:nvPr>
        </p:nvSpPr>
        <p:spPr>
          <a:xfrm>
            <a:off x="4721225" y="1376441"/>
            <a:ext cx="3671498" cy="4086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260"/>
              <a:buNone/>
              <a:defRPr b="0" sz="1800"/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1050"/>
              <a:buNone/>
              <a:defRPr b="1" sz="1500"/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945"/>
              <a:buNone/>
              <a:defRPr b="1" sz="135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840"/>
              <a:buNone/>
              <a:defRPr b="1" sz="1200"/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840"/>
              <a:buNone/>
              <a:defRPr b="1" sz="1200"/>
            </a:lvl9pPr>
          </a:lstStyle>
          <a:p/>
        </p:txBody>
      </p:sp>
      <p:sp>
        <p:nvSpPr>
          <p:cNvPr id="56" name="Google Shape;56;p9"/>
          <p:cNvSpPr txBox="1"/>
          <p:nvPr>
            <p:ph idx="4" type="body"/>
          </p:nvPr>
        </p:nvSpPr>
        <p:spPr>
          <a:xfrm>
            <a:off x="4721225" y="1785103"/>
            <a:ext cx="3671498" cy="25582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88607" lvl="0" marL="457200" algn="l">
              <a:spcBef>
                <a:spcPts val="270"/>
              </a:spcBef>
              <a:spcAft>
                <a:spcPts val="0"/>
              </a:spcAft>
              <a:buSzPts val="945"/>
              <a:buChar char="◈"/>
              <a:defRPr sz="1350"/>
            </a:lvl1pPr>
            <a:lvl2pPr indent="-281940" lvl="1" marL="914400" algn="l">
              <a:spcBef>
                <a:spcPts val="450"/>
              </a:spcBef>
              <a:spcAft>
                <a:spcPts val="0"/>
              </a:spcAft>
              <a:buSzPts val="840"/>
              <a:buChar char="🞚"/>
              <a:defRPr sz="1200"/>
            </a:lvl2pPr>
            <a:lvl3pPr indent="-275272" lvl="2" marL="1371600" algn="l">
              <a:spcBef>
                <a:spcPts val="450"/>
              </a:spcBef>
              <a:spcAft>
                <a:spcPts val="0"/>
              </a:spcAft>
              <a:buSzPts val="735"/>
              <a:buChar char="◈"/>
              <a:defRPr sz="1050"/>
            </a:lvl3pPr>
            <a:lvl4pPr indent="-268605" lvl="3" marL="1828800" algn="l">
              <a:spcBef>
                <a:spcPts val="450"/>
              </a:spcBef>
              <a:spcAft>
                <a:spcPts val="0"/>
              </a:spcAft>
              <a:buSzPts val="630"/>
              <a:buChar char="🞚"/>
              <a:defRPr sz="900"/>
            </a:lvl4pPr>
            <a:lvl5pPr indent="-268604" lvl="4" marL="2286000" algn="l">
              <a:spcBef>
                <a:spcPts val="450"/>
              </a:spcBef>
              <a:spcAft>
                <a:spcPts val="0"/>
              </a:spcAft>
              <a:buSzPts val="630"/>
              <a:buChar char="◈"/>
              <a:defRPr sz="900"/>
            </a:lvl5pPr>
            <a:lvl6pPr indent="-308610" lvl="5" marL="27432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450"/>
              </a:spcBef>
              <a:spcAft>
                <a:spcPts val="45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1" type="ftr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  <a:defRPr b="0" i="0" sz="3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95275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Noto Sans Symbols"/>
              <a:buChar char="◈"/>
              <a:defRPr b="0" i="0" sz="15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288607" lvl="1" marL="914400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945"/>
              <a:buFont typeface="Noto Sans Symbols"/>
              <a:buChar char="🞚"/>
              <a:defRPr b="0" i="0" sz="135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81939" lvl="2" marL="1371600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Char char="◈"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75272" lvl="3" marL="1828800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735"/>
              <a:buFont typeface="Noto Sans Symbols"/>
              <a:buChar char="🞚"/>
              <a:defRPr b="0" i="0" sz="105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75272" lvl="4" marL="2286000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735"/>
              <a:buFont typeface="Noto Sans Symbols"/>
              <a:buChar char="◈"/>
              <a:defRPr b="0" i="0" sz="105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75272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735"/>
              <a:buFont typeface="Noto Sans Symbols"/>
              <a:buChar char="◈"/>
              <a:defRPr b="0" i="0" sz="105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75272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735"/>
              <a:buFont typeface="Noto Sans Symbols"/>
              <a:buChar char="◈"/>
              <a:defRPr b="0" i="0" sz="105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75272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735"/>
              <a:buFont typeface="Noto Sans Symbols"/>
              <a:buChar char="◈"/>
              <a:defRPr b="0" i="0" sz="105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75272" lvl="8" marL="4114800" marR="0" rtl="0" algn="l">
              <a:spcBef>
                <a:spcPts val="450"/>
              </a:spcBef>
              <a:spcAft>
                <a:spcPts val="450"/>
              </a:spcAft>
              <a:buClr>
                <a:schemeClr val="lt2"/>
              </a:buClr>
              <a:buSzPts val="735"/>
              <a:buFont typeface="Noto Sans Symbols"/>
              <a:buChar char="◈"/>
              <a:defRPr b="0" i="0" sz="105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9.gif"/><Relationship Id="rId5" Type="http://schemas.openxmlformats.org/officeDocument/2006/relationships/image" Target="../media/image12.png"/><Relationship Id="rId6" Type="http://schemas.openxmlformats.org/officeDocument/2006/relationships/image" Target="../media/image2.jpg"/><Relationship Id="rId7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Algerian"/>
              <a:buNone/>
            </a:pPr>
            <a:r>
              <a:rPr lang="pt-BR" sz="5400">
                <a:latin typeface="Algerian"/>
                <a:ea typeface="Algerian"/>
                <a:cs typeface="Algerian"/>
                <a:sym typeface="Algerian"/>
              </a:rPr>
              <a:t>Pré-banca</a:t>
            </a:r>
            <a:endParaRPr/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latin typeface="Algerian"/>
                <a:ea typeface="Algerian"/>
                <a:cs typeface="Algerian"/>
                <a:sym typeface="Algerian"/>
              </a:rPr>
              <a:t>Tcc  - 3°ano B</a:t>
            </a:r>
            <a:endParaRPr/>
          </a:p>
          <a:p>
            <a:pPr indent="-228600" lvl="0" marL="45720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/>
          <p:nvPr/>
        </p:nvSpPr>
        <p:spPr>
          <a:xfrm>
            <a:off x="6656925" y="2571750"/>
            <a:ext cx="1168500" cy="235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DD5FF"/>
              </a:gs>
              <a:gs pos="100000">
                <a:srgbClr val="6D9EEB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1"/>
          <p:cNvSpPr/>
          <p:nvPr/>
        </p:nvSpPr>
        <p:spPr>
          <a:xfrm rot="-1737017">
            <a:off x="4052272" y="2164878"/>
            <a:ext cx="896188" cy="453746"/>
          </a:xfrm>
          <a:prstGeom prst="flowChartAlternateProcess">
            <a:avLst/>
          </a:prstGeom>
          <a:gradFill>
            <a:gsLst>
              <a:gs pos="0">
                <a:srgbClr val="FF0000"/>
              </a:gs>
              <a:gs pos="67000">
                <a:srgbClr val="FF4D00"/>
              </a:gs>
              <a:gs pos="100000">
                <a:srgbClr val="FF0000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1478596" y="2327275"/>
            <a:ext cx="590700" cy="466800"/>
          </a:xfrm>
          <a:prstGeom prst="flowChartAlternateProcess">
            <a:avLst/>
          </a:prstGeom>
          <a:gradFill>
            <a:gsLst>
              <a:gs pos="0">
                <a:srgbClr val="666666"/>
              </a:gs>
              <a:gs pos="100000">
                <a:srgbClr val="999999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</a:pPr>
            <a:r>
              <a:t/>
            </a:r>
            <a:endParaRPr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40" name="Google Shape;240;p31"/>
          <p:cNvSpPr txBox="1"/>
          <p:nvPr>
            <p:ph idx="1" type="body"/>
          </p:nvPr>
        </p:nvSpPr>
        <p:spPr>
          <a:xfrm>
            <a:off x="933245" y="2979503"/>
            <a:ext cx="1817700" cy="466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pt-BR" sz="1700">
                <a:latin typeface="Algerian"/>
                <a:ea typeface="Algerian"/>
                <a:cs typeface="Algerian"/>
                <a:sym typeface="Algerian"/>
              </a:rPr>
              <a:t>Segurança</a:t>
            </a:r>
            <a:endParaRPr sz="1700"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41" name="Google Shape;241;p31"/>
          <p:cNvSpPr txBox="1"/>
          <p:nvPr>
            <p:ph idx="2" type="body"/>
          </p:nvPr>
        </p:nvSpPr>
        <p:spPr>
          <a:xfrm>
            <a:off x="3663150" y="2979503"/>
            <a:ext cx="1817700" cy="466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pt-BR" sz="1700">
                <a:latin typeface="Algerian"/>
                <a:ea typeface="Algerian"/>
                <a:cs typeface="Algerian"/>
                <a:sym typeface="Algerian"/>
              </a:rPr>
              <a:t>Coupons</a:t>
            </a:r>
            <a:endParaRPr sz="1700"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42" name="Google Shape;242;p31"/>
          <p:cNvSpPr txBox="1"/>
          <p:nvPr>
            <p:ph idx="4294967295" type="body"/>
          </p:nvPr>
        </p:nvSpPr>
        <p:spPr>
          <a:xfrm>
            <a:off x="6041425" y="2979578"/>
            <a:ext cx="2216150" cy="46672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SzPts val="1190"/>
              <a:buNone/>
            </a:pPr>
            <a:r>
              <a:rPr lang="pt-BR" sz="1700">
                <a:latin typeface="Algerian"/>
                <a:ea typeface="Algerian"/>
                <a:cs typeface="Algerian"/>
                <a:sym typeface="Algerian"/>
              </a:rPr>
              <a:t>Transporte</a:t>
            </a:r>
            <a:endParaRPr sz="1700">
              <a:latin typeface="Algerian"/>
              <a:ea typeface="Algerian"/>
              <a:cs typeface="Algerian"/>
              <a:sym typeface="Algerian"/>
            </a:endParaRPr>
          </a:p>
        </p:txBody>
      </p:sp>
      <p:pic>
        <p:nvPicPr>
          <p:cNvPr id="243" name="Google Shape;24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40000">
            <a:off x="4100534" y="1938394"/>
            <a:ext cx="942933" cy="94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5263" y="2071825"/>
            <a:ext cx="828475" cy="8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/>
          <p:nvPr/>
        </p:nvSpPr>
        <p:spPr>
          <a:xfrm>
            <a:off x="858000" y="3838225"/>
            <a:ext cx="7428000" cy="1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7857" y="1913037"/>
            <a:ext cx="828475" cy="82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</a:pPr>
            <a:r>
              <a:t/>
            </a:r>
            <a:endParaRPr/>
          </a:p>
        </p:txBody>
      </p:sp>
      <p:sp>
        <p:nvSpPr>
          <p:cNvPr id="252" name="Google Shape;252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54" name="Google Shape;25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33"/>
          <p:cNvCxnSpPr/>
          <p:nvPr/>
        </p:nvCxnSpPr>
        <p:spPr>
          <a:xfrm rot="10800000">
            <a:off x="631525" y="580875"/>
            <a:ext cx="1691700" cy="9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1" name="Google Shape;261;p33"/>
          <p:cNvSpPr txBox="1"/>
          <p:nvPr/>
        </p:nvSpPr>
        <p:spPr>
          <a:xfrm>
            <a:off x="674725" y="258375"/>
            <a:ext cx="14277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33"/>
          <p:cNvCxnSpPr/>
          <p:nvPr/>
        </p:nvCxnSpPr>
        <p:spPr>
          <a:xfrm flipH="1" rot="10800000">
            <a:off x="7754375" y="811525"/>
            <a:ext cx="606300" cy="27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3" name="Google Shape;263;p33"/>
          <p:cNvSpPr txBox="1"/>
          <p:nvPr/>
        </p:nvSpPr>
        <p:spPr>
          <a:xfrm>
            <a:off x="7046250" y="987650"/>
            <a:ext cx="14277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perfil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33"/>
          <p:cNvCxnSpPr/>
          <p:nvPr/>
        </p:nvCxnSpPr>
        <p:spPr>
          <a:xfrm rot="10800000">
            <a:off x="4586300" y="811550"/>
            <a:ext cx="371400" cy="489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5" name="Google Shape;265;p33"/>
          <p:cNvSpPr txBox="1"/>
          <p:nvPr/>
        </p:nvSpPr>
        <p:spPr>
          <a:xfrm>
            <a:off x="4424525" y="1212525"/>
            <a:ext cx="14277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barra de pesquisa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" name="Google Shape;266;p33"/>
          <p:cNvCxnSpPr/>
          <p:nvPr/>
        </p:nvCxnSpPr>
        <p:spPr>
          <a:xfrm flipH="1" rot="10800000">
            <a:off x="2004600" y="2591300"/>
            <a:ext cx="479100" cy="772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7" name="Google Shape;267;p33"/>
          <p:cNvSpPr txBox="1"/>
          <p:nvPr/>
        </p:nvSpPr>
        <p:spPr>
          <a:xfrm>
            <a:off x="974025" y="3287600"/>
            <a:ext cx="15606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card de pedidos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33"/>
          <p:cNvCxnSpPr/>
          <p:nvPr/>
        </p:nvCxnSpPr>
        <p:spPr>
          <a:xfrm flipH="1">
            <a:off x="5055550" y="4615450"/>
            <a:ext cx="1251600" cy="9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9" name="Google Shape;269;p33"/>
          <p:cNvSpPr txBox="1"/>
          <p:nvPr/>
        </p:nvSpPr>
        <p:spPr>
          <a:xfrm>
            <a:off x="6307150" y="4410275"/>
            <a:ext cx="1627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adicionar pedido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title"/>
          </p:nvPr>
        </p:nvSpPr>
        <p:spPr>
          <a:xfrm>
            <a:off x="5994500" y="884575"/>
            <a:ext cx="2164800" cy="572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lgerian"/>
              <a:buNone/>
            </a:pPr>
            <a:r>
              <a:rPr lang="pt-BR">
                <a:latin typeface="Algerian"/>
                <a:ea typeface="Algerian"/>
                <a:cs typeface="Algerian"/>
                <a:sym typeface="Algerian"/>
              </a:rPr>
              <a:t>Perfil</a:t>
            </a:r>
            <a:endParaRPr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75" name="Google Shape;275;p34"/>
          <p:cNvSpPr txBox="1"/>
          <p:nvPr>
            <p:ph idx="1" type="body"/>
          </p:nvPr>
        </p:nvSpPr>
        <p:spPr>
          <a:xfrm>
            <a:off x="5133800" y="1635075"/>
            <a:ext cx="3886200" cy="2797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latin typeface="Algerian"/>
                <a:ea typeface="Algerian"/>
                <a:cs typeface="Algerian"/>
                <a:sym typeface="Algerian"/>
              </a:rPr>
              <a:t>Informações de contato que podem ser alteradas nesta página</a:t>
            </a:r>
            <a:endParaRPr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>
                <a:latin typeface="Algerian"/>
                <a:ea typeface="Algerian"/>
                <a:cs typeface="Algerian"/>
                <a:sym typeface="Algerian"/>
              </a:rPr>
              <a:t>Histórico detalhado de todas as informações de doações e trocas feitas pelo usuário</a:t>
            </a:r>
            <a:endParaRPr>
              <a:latin typeface="Algerian"/>
              <a:ea typeface="Algerian"/>
              <a:cs typeface="Algerian"/>
              <a:sym typeface="Algeri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pt-BR">
                <a:latin typeface="Algerian"/>
                <a:ea typeface="Algerian"/>
                <a:cs typeface="Algerian"/>
                <a:sym typeface="Algerian"/>
              </a:rPr>
              <a:t>estatística de transações bem sucedidas</a:t>
            </a:r>
            <a:endParaRPr>
              <a:latin typeface="Algerian"/>
              <a:ea typeface="Algerian"/>
              <a:cs typeface="Algerian"/>
              <a:sym typeface="Algerian"/>
            </a:endParaRPr>
          </a:p>
        </p:txBody>
      </p:sp>
      <p:pic>
        <p:nvPicPr>
          <p:cNvPr id="276" name="Google Shape;27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4" y="0"/>
            <a:ext cx="4891291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5419450" y="943700"/>
            <a:ext cx="2850600" cy="572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lgerian"/>
              <a:buNone/>
            </a:pPr>
            <a:r>
              <a:rPr lang="pt-BR">
                <a:latin typeface="Algerian"/>
                <a:ea typeface="Algerian"/>
                <a:cs typeface="Algerian"/>
                <a:sym typeface="Algerian"/>
              </a:rPr>
              <a:t>Cadastro e Login</a:t>
            </a:r>
            <a:endParaRPr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87" name="Google Shape;287;p36"/>
          <p:cNvSpPr txBox="1"/>
          <p:nvPr>
            <p:ph idx="1" type="body"/>
          </p:nvPr>
        </p:nvSpPr>
        <p:spPr>
          <a:xfrm>
            <a:off x="763075" y="2929550"/>
            <a:ext cx="2667000" cy="514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pt-BR" sz="2900">
                <a:latin typeface="Algerian"/>
                <a:ea typeface="Algerian"/>
                <a:cs typeface="Algerian"/>
                <a:sym typeface="Algerian"/>
              </a:rPr>
              <a:t>Simples</a:t>
            </a:r>
            <a:endParaRPr sz="2900"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88" name="Google Shape;288;p36"/>
          <p:cNvSpPr txBox="1"/>
          <p:nvPr>
            <p:ph idx="4294967295" type="body"/>
          </p:nvPr>
        </p:nvSpPr>
        <p:spPr>
          <a:xfrm>
            <a:off x="0" y="3392488"/>
            <a:ext cx="2667000" cy="5143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SzPts val="2030"/>
              <a:buNone/>
            </a:pPr>
            <a:r>
              <a:rPr lang="pt-BR" sz="2900">
                <a:latin typeface="Algerian"/>
                <a:ea typeface="Algerian"/>
                <a:cs typeface="Algerian"/>
                <a:sym typeface="Algerian"/>
              </a:rPr>
              <a:t>Claro</a:t>
            </a:r>
            <a:endParaRPr sz="2900"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89" name="Google Shape;289;p36"/>
          <p:cNvSpPr txBox="1"/>
          <p:nvPr>
            <p:ph idx="4294967295" type="body"/>
          </p:nvPr>
        </p:nvSpPr>
        <p:spPr>
          <a:xfrm>
            <a:off x="0" y="3906838"/>
            <a:ext cx="2667000" cy="5730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SzPts val="2030"/>
              <a:buNone/>
            </a:pPr>
            <a:r>
              <a:rPr lang="pt-BR" sz="2900">
                <a:latin typeface="Algerian"/>
                <a:ea typeface="Algerian"/>
                <a:cs typeface="Algerian"/>
                <a:sym typeface="Algerian"/>
              </a:rPr>
              <a:t>Seguro</a:t>
            </a:r>
            <a:endParaRPr sz="2900">
              <a:latin typeface="Algerian"/>
              <a:ea typeface="Algerian"/>
              <a:cs typeface="Algerian"/>
              <a:sym typeface="Algerian"/>
            </a:endParaRPr>
          </a:p>
        </p:txBody>
      </p:sp>
      <p:pic>
        <p:nvPicPr>
          <p:cNvPr id="290" name="Google Shape;29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075" y="156450"/>
            <a:ext cx="4613827" cy="259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8300" y="2503300"/>
            <a:ext cx="4432901" cy="249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type="ctrTitle"/>
          </p:nvPr>
        </p:nvSpPr>
        <p:spPr>
          <a:xfrm>
            <a:off x="1028020" y="1327155"/>
            <a:ext cx="7080026" cy="13716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lgerian"/>
              <a:buNone/>
            </a:pPr>
            <a:r>
              <a:rPr lang="pt-BR">
                <a:latin typeface="Algerian"/>
                <a:ea typeface="Algerian"/>
                <a:cs typeface="Algerian"/>
                <a:sym typeface="Algerian"/>
              </a:rPr>
              <a:t>O que já foi feito</a:t>
            </a:r>
            <a:endParaRPr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97" name="Google Shape;297;p37"/>
          <p:cNvSpPr txBox="1"/>
          <p:nvPr>
            <p:ph idx="1" type="subTitle"/>
          </p:nvPr>
        </p:nvSpPr>
        <p:spPr>
          <a:xfrm>
            <a:off x="1028020" y="2698755"/>
            <a:ext cx="7080026" cy="787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lgerian"/>
              <a:buNone/>
            </a:pPr>
            <a:r>
              <a:rPr lang="pt-BR">
                <a:latin typeface="Algerian"/>
                <a:ea typeface="Algerian"/>
                <a:cs typeface="Algerian"/>
                <a:sym typeface="Algerian"/>
              </a:rPr>
              <a:t>Participantes</a:t>
            </a:r>
            <a:endParaRPr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latin typeface="Algerian"/>
                <a:ea typeface="Algerian"/>
                <a:cs typeface="Algerian"/>
                <a:sym typeface="Algerian"/>
              </a:rPr>
              <a:t>Guilherme Vichiato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latin typeface="Algerian"/>
                <a:ea typeface="Algerian"/>
                <a:cs typeface="Algerian"/>
                <a:sym typeface="Algerian"/>
              </a:rPr>
              <a:t>Gustavo Faganello</a:t>
            </a:r>
            <a:endParaRPr>
              <a:latin typeface="Algerian"/>
              <a:ea typeface="Algerian"/>
              <a:cs typeface="Algerian"/>
              <a:sym typeface="Algeri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latin typeface="Algerian"/>
                <a:ea typeface="Algerian"/>
                <a:cs typeface="Algerian"/>
                <a:sym typeface="Algerian"/>
              </a:rPr>
              <a:t>Gabriel Macedo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latin typeface="Algerian"/>
                <a:ea typeface="Algerian"/>
                <a:cs typeface="Algerian"/>
                <a:sym typeface="Algerian"/>
              </a:rPr>
              <a:t>Henrique Barbosa</a:t>
            </a:r>
            <a:endParaRPr/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lgerian"/>
              <a:buNone/>
            </a:pPr>
            <a:r>
              <a:rPr lang="pt-BR">
                <a:latin typeface="Algerian"/>
                <a:ea typeface="Algerian"/>
                <a:cs typeface="Algerian"/>
                <a:sym typeface="Algerian"/>
              </a:rPr>
              <a:t>Introdução</a:t>
            </a:r>
            <a:endParaRPr/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latin typeface="Algerian"/>
                <a:ea typeface="Algerian"/>
                <a:cs typeface="Algerian"/>
                <a:sym typeface="Algerian"/>
              </a:rPr>
              <a:t>O projeto é um site de doações e trocas, estaremos explicando a situação do cenário atual, nosso objetivo, as tecnologias e linguagens de programação que serão utilizadas.</a:t>
            </a:r>
            <a:endParaRPr/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lgerian"/>
              <a:buNone/>
            </a:pPr>
            <a:r>
              <a:rPr lang="pt-BR">
                <a:latin typeface="Algerian"/>
                <a:ea typeface="Algerian"/>
                <a:cs typeface="Algerian"/>
                <a:sym typeface="Algerian"/>
              </a:rPr>
              <a:t>Cenário atual</a:t>
            </a:r>
            <a:endParaRPr/>
          </a:p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latin typeface="Algerian"/>
                <a:ea typeface="Algerian"/>
                <a:cs typeface="Algerian"/>
                <a:sym typeface="Algerian"/>
              </a:rPr>
              <a:t>Sites objetivos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latin typeface="Algerian"/>
                <a:ea typeface="Algerian"/>
                <a:cs typeface="Algerian"/>
                <a:sym typeface="Algerian"/>
              </a:rPr>
              <a:t>Comunidades ativas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latin typeface="Algerian"/>
                <a:ea typeface="Algerian"/>
                <a:cs typeface="Algerian"/>
                <a:sym typeface="Algerian"/>
              </a:rPr>
              <a:t>Transporte</a:t>
            </a:r>
            <a:endParaRPr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lgerian"/>
              <a:buNone/>
            </a:pPr>
            <a:r>
              <a:rPr lang="pt-BR">
                <a:latin typeface="Algerian"/>
                <a:ea typeface="Algerian"/>
                <a:cs typeface="Algerian"/>
                <a:sym typeface="Algerian"/>
              </a:rPr>
              <a:t>Objetivo</a:t>
            </a:r>
            <a:endParaRPr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latin typeface="Algerian"/>
                <a:ea typeface="Algerian"/>
                <a:cs typeface="Algerian"/>
                <a:sym typeface="Algerian"/>
              </a:rPr>
              <a:t>O objetivo do nosso projeto é melhorar a comunicação entre trocadores, doadores e donatários. Criar uma espécie de rede de comunicação própria para esse tipo de serviço, com direito também a transporte voluntariado.</a:t>
            </a:r>
            <a:endParaRPr/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descr="blob:https://web.whatsapp.com/7fe66b38-0a33-4b02-a445-2eadc217b560" id="183" name="Google Shape;183;p2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lob:https://web.whatsapp.com/7fe66b38-0a33-4b02-a445-2eadc217b560" id="184" name="Google Shape;184;p26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4060" y="2955471"/>
            <a:ext cx="2164668" cy="1878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lgerian"/>
              <a:buNone/>
            </a:pPr>
            <a:r>
              <a:rPr lang="pt-BR">
                <a:latin typeface="Algerian"/>
                <a:ea typeface="Algerian"/>
                <a:cs typeface="Algerian"/>
                <a:sym typeface="Algerian"/>
              </a:rPr>
              <a:t>Tecnologias</a:t>
            </a:r>
            <a:endParaRPr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HTML, CSS e JavaScript, uma analogia - Huszardev" id="192" name="Google Shape;192;p27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738" y="1017588"/>
            <a:ext cx="4259262" cy="263842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pic>
        <p:nvPicPr>
          <p:cNvPr descr="Bootstrap em Português · O mais popular framework front-end ..." id="193" name="Google Shape;19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83871"/>
            <a:ext cx="3580084" cy="3374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</a:pPr>
            <a:r>
              <a:t/>
            </a:r>
            <a:endParaRPr/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Some evolution from PHP 5.3 to PHP 7.3 | by Smaine Milianni | Medium" id="200" name="Google Shape;200;p28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9225"/>
            <a:ext cx="3978275" cy="20050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pic>
        <p:nvPicPr>
          <p:cNvPr descr="phpMyAdmin Error - MySQL Password Changed | TechieDan" id="201" name="Google Shape;20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409" y="3228341"/>
            <a:ext cx="2182289" cy="1340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uia básico de AJAX. AJAX vem do termo inglês “Asynchronous… | by ..." id="202" name="Google Shape;20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3071" y="2775190"/>
            <a:ext cx="4152355" cy="19200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API PHP Client | Drupal.org" id="203" name="Google Shape;203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33099" y="228152"/>
            <a:ext cx="2021551" cy="13209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rificar se elemento existe com jQuery e Javascript - Wallace Silva" id="204" name="Google Shape;204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33187" y="584228"/>
            <a:ext cx="2766388" cy="2276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ctrTitle"/>
          </p:nvPr>
        </p:nvSpPr>
        <p:spPr>
          <a:xfrm>
            <a:off x="1028020" y="1327155"/>
            <a:ext cx="7080026" cy="13716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lgerian"/>
              <a:buNone/>
            </a:pPr>
            <a:r>
              <a:rPr lang="pt-BR">
                <a:latin typeface="Algerian"/>
                <a:ea typeface="Algerian"/>
                <a:cs typeface="Algerian"/>
                <a:sym typeface="Algerian"/>
              </a:rPr>
              <a:t>Planejamento e Design</a:t>
            </a:r>
            <a:endParaRPr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10" name="Google Shape;210;p29"/>
          <p:cNvSpPr txBox="1"/>
          <p:nvPr>
            <p:ph idx="1" type="subTitle"/>
          </p:nvPr>
        </p:nvSpPr>
        <p:spPr>
          <a:xfrm>
            <a:off x="1028020" y="2698755"/>
            <a:ext cx="7080026" cy="787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/>
          <p:nvPr/>
        </p:nvSpPr>
        <p:spPr>
          <a:xfrm>
            <a:off x="783614" y="1795475"/>
            <a:ext cx="999000" cy="205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F0000"/>
              </a:gs>
              <a:gs pos="69000">
                <a:srgbClr val="FF4D00"/>
              </a:gs>
              <a:gs pos="100000">
                <a:srgbClr val="FF99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0"/>
          <p:cNvSpPr/>
          <p:nvPr/>
        </p:nvSpPr>
        <p:spPr>
          <a:xfrm>
            <a:off x="2938558" y="1992125"/>
            <a:ext cx="788100" cy="717600"/>
          </a:xfrm>
          <a:prstGeom prst="flowChartAlternateProcess">
            <a:avLst/>
          </a:prstGeom>
          <a:gradFill>
            <a:gsLst>
              <a:gs pos="0">
                <a:srgbClr val="3DD5FF"/>
              </a:gs>
              <a:gs pos="100000">
                <a:srgbClr val="6D9EEB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0"/>
          <p:cNvSpPr/>
          <p:nvPr/>
        </p:nvSpPr>
        <p:spPr>
          <a:xfrm>
            <a:off x="2938570" y="2624150"/>
            <a:ext cx="788100" cy="85500"/>
          </a:xfrm>
          <a:prstGeom prst="flowChartAlternateProcess">
            <a:avLst/>
          </a:prstGeom>
          <a:gradFill>
            <a:gsLst>
              <a:gs pos="0">
                <a:srgbClr val="4A86E8"/>
              </a:gs>
              <a:gs pos="50000">
                <a:srgbClr val="4A86E8"/>
              </a:gs>
              <a:gs pos="100000">
                <a:srgbClr val="1155CC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3995" y="1815500"/>
            <a:ext cx="976175" cy="9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/>
          <p:nvPr/>
        </p:nvSpPr>
        <p:spPr>
          <a:xfrm rot="5400000">
            <a:off x="7015145" y="2054950"/>
            <a:ext cx="751800" cy="796500"/>
          </a:xfrm>
          <a:prstGeom prst="ellipse">
            <a:avLst/>
          </a:prstGeom>
          <a:gradFill>
            <a:gsLst>
              <a:gs pos="0">
                <a:srgbClr val="4A86E8"/>
              </a:gs>
              <a:gs pos="35000">
                <a:srgbClr val="4A86E8"/>
              </a:gs>
              <a:gs pos="100000">
                <a:srgbClr val="9900FF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0"/>
          <p:cNvSpPr/>
          <p:nvPr/>
        </p:nvSpPr>
        <p:spPr>
          <a:xfrm>
            <a:off x="7359370" y="1637575"/>
            <a:ext cx="788100" cy="694500"/>
          </a:xfrm>
          <a:prstGeom prst="ellipse">
            <a:avLst/>
          </a:prstGeom>
          <a:gradFill>
            <a:gsLst>
              <a:gs pos="0">
                <a:srgbClr val="4A86E8"/>
              </a:gs>
              <a:gs pos="54000">
                <a:srgbClr val="A543F4"/>
              </a:gs>
              <a:gs pos="100000">
                <a:srgbClr val="FF00FF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488745" y="2979503"/>
            <a:ext cx="1817700" cy="466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pt-BR" sz="1700">
                <a:latin typeface="Algerian"/>
                <a:ea typeface="Algerian"/>
                <a:cs typeface="Algerian"/>
                <a:sym typeface="Algerian"/>
              </a:rPr>
              <a:t>Site intuitivo</a:t>
            </a:r>
            <a:endParaRPr sz="1700"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22" name="Google Shape;222;p30"/>
          <p:cNvSpPr txBox="1"/>
          <p:nvPr>
            <p:ph idx="1" type="body"/>
          </p:nvPr>
        </p:nvSpPr>
        <p:spPr>
          <a:xfrm>
            <a:off x="2423771" y="2979503"/>
            <a:ext cx="1817700" cy="466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pt-BR" sz="1700">
                <a:latin typeface="Algerian"/>
                <a:ea typeface="Algerian"/>
                <a:cs typeface="Algerian"/>
                <a:sym typeface="Algerian"/>
              </a:rPr>
              <a:t>Chat ao vivo</a:t>
            </a:r>
            <a:endParaRPr sz="1700"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4342903" y="2979503"/>
            <a:ext cx="1817700" cy="466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pt-BR" sz="1700">
                <a:latin typeface="Algerian"/>
                <a:ea typeface="Algerian"/>
                <a:cs typeface="Algerian"/>
                <a:sym typeface="Algerian"/>
              </a:rPr>
              <a:t>Rating</a:t>
            </a:r>
            <a:endParaRPr sz="1700"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24" name="Google Shape;224;p30"/>
          <p:cNvSpPr txBox="1"/>
          <p:nvPr>
            <p:ph idx="1" type="body"/>
          </p:nvPr>
        </p:nvSpPr>
        <p:spPr>
          <a:xfrm>
            <a:off x="6633808" y="2979503"/>
            <a:ext cx="1817700" cy="466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pt-BR" sz="1700">
                <a:latin typeface="Algerian"/>
                <a:ea typeface="Algerian"/>
                <a:cs typeface="Algerian"/>
                <a:sym typeface="Algerian"/>
              </a:rPr>
              <a:t>Simples e bonito</a:t>
            </a:r>
            <a:endParaRPr sz="1700">
              <a:latin typeface="Algerian"/>
              <a:ea typeface="Algerian"/>
              <a:cs typeface="Algerian"/>
              <a:sym typeface="Algerian"/>
            </a:endParaRPr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4570" y="1815500"/>
            <a:ext cx="976175" cy="9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9520" y="1809750"/>
            <a:ext cx="976175" cy="9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40770" y="2097225"/>
            <a:ext cx="788001" cy="78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32770" y="2097225"/>
            <a:ext cx="787999" cy="7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79508" y="1628150"/>
            <a:ext cx="944475" cy="9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/>
          <p:nvPr/>
        </p:nvSpPr>
        <p:spPr>
          <a:xfrm>
            <a:off x="858000" y="3838225"/>
            <a:ext cx="7428000" cy="1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lgerian"/>
              <a:buNone/>
            </a:pPr>
            <a:r>
              <a:rPr lang="pt-BR">
                <a:latin typeface="Algerian"/>
                <a:ea typeface="Algerian"/>
                <a:cs typeface="Algerian"/>
                <a:sym typeface="Algerian"/>
              </a:rPr>
              <a:t>Características</a:t>
            </a:r>
            <a:endParaRPr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dósia">
  <a:themeElements>
    <a:clrScheme name="Ardósi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